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7" r:id="rId17"/>
    <p:sldId id="278" r:id="rId18"/>
    <p:sldId id="279" r:id="rId19"/>
    <p:sldId id="275" r:id="rId20"/>
    <p:sldId id="276" r:id="rId21"/>
    <p:sldId id="28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98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D03C-B752-4A58-87F3-A86D530612F8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C088-2BBC-4ED6-8FBF-F70D7CDA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98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D03C-B752-4A58-87F3-A86D530612F8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C088-2BBC-4ED6-8FBF-F70D7CDA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3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D03C-B752-4A58-87F3-A86D530612F8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C088-2BBC-4ED6-8FBF-F70D7CDA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45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D03C-B752-4A58-87F3-A86D530612F8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C088-2BBC-4ED6-8FBF-F70D7CDA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52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D03C-B752-4A58-87F3-A86D530612F8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C088-2BBC-4ED6-8FBF-F70D7CDA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3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D03C-B752-4A58-87F3-A86D530612F8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C088-2BBC-4ED6-8FBF-F70D7CDA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4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D03C-B752-4A58-87F3-A86D530612F8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C088-2BBC-4ED6-8FBF-F70D7CDA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7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D03C-B752-4A58-87F3-A86D530612F8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C088-2BBC-4ED6-8FBF-F70D7CDA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03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D03C-B752-4A58-87F3-A86D530612F8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C088-2BBC-4ED6-8FBF-F70D7CDA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06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D03C-B752-4A58-87F3-A86D530612F8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C088-2BBC-4ED6-8FBF-F70D7CDA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7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D03C-B752-4A58-87F3-A86D530612F8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C088-2BBC-4ED6-8FBF-F70D7CDA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14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AD03C-B752-4A58-87F3-A86D530612F8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2C088-2BBC-4ED6-8FBF-F70D7CDA4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50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microsoft.com/office/2007/relationships/hdphoto" Target="../media/hdphoto1.wdp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34" Type="http://schemas.openxmlformats.org/officeDocument/2006/relationships/image" Target="../media/image51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50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32" Type="http://schemas.openxmlformats.org/officeDocument/2006/relationships/image" Target="../media/image49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microsoft.com/office/2007/relationships/hdphoto" Target="../media/hdphoto2.wdp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48.jp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5.png"/><Relationship Id="rId30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A2A9D-0AFD-40FA-BE1D-FBAEE146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7164B8-F6F7-43EF-BD40-8C956D831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069122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E4FBCA-C502-427D-B822-488634D9B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76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4332F9-26DE-4CE6-B3F1-86947A4AC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72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58A89B-36AA-4926-B5D0-842E15D9B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57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9D111B-F163-4A64-9D85-606271CD3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86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A1307B-5DE5-4F80-997E-870FA455D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74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28B067-0402-477F-A287-686DFAF73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31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130BE3-3A94-497C-A6D1-B7B112423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5" y="0"/>
            <a:ext cx="7140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85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F1BC0B-3255-48EE-986E-F414669C4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5" y="0"/>
            <a:ext cx="7140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46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064128-2844-4F4A-83F7-47F1B53E0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5" y="1"/>
            <a:ext cx="7140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30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AA6914-376D-4689-81F5-D70871529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13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95B1B9-F50F-47E4-9CAD-AAD23E99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23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0DF76E-EEEE-402D-BEED-5AD328705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08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9719F1-6901-4635-B6CC-623E6A33F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378" y="5389813"/>
            <a:ext cx="243840" cy="246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AA8C19-1E6D-4309-BDDC-1DB264E47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42" y="5394721"/>
            <a:ext cx="335281" cy="216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C9224F-4B4D-454A-8A82-C00C60C89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44" y="5381774"/>
            <a:ext cx="414529" cy="2377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469EC2-AA80-4C55-BE6D-97ED629E1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203" y="5348317"/>
            <a:ext cx="268225" cy="280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7C1D37-983B-48BB-975E-9393C376C0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94" y="5379801"/>
            <a:ext cx="295657" cy="268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3811EC-31C8-4D5C-B7EE-8BE1458F74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212" y="5364872"/>
            <a:ext cx="429769" cy="2407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9D49C1-A31C-44C4-A84E-EA5B33BF84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12" y="5364872"/>
            <a:ext cx="402337" cy="268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1AE705-28D7-40D9-B370-A62B4BC032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59" y="5412074"/>
            <a:ext cx="460249" cy="2255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393CA9-6A46-4F11-BBCC-6AED96996D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252" y="5443839"/>
            <a:ext cx="521209" cy="1889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A479D7-4B2D-495D-B090-247C4E2E7C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230" y="5456031"/>
            <a:ext cx="463297" cy="1645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140B6AD-B148-42F4-98E2-B7F81EE992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086" y="5352776"/>
            <a:ext cx="509548" cy="3222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3B1A1B-BC39-4A43-A81D-BB01C84424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220" y="4605988"/>
            <a:ext cx="929527" cy="39302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890BE61-7199-464D-913E-AD4C7DC9B6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027" y="3824452"/>
            <a:ext cx="667513" cy="442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56A3E1C-89D1-44E6-9A82-EB49D958E0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503" y="4724518"/>
            <a:ext cx="1328786" cy="27449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19BBA4-5301-4E2C-8F5E-C347D80E0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66" y="3813538"/>
            <a:ext cx="792281" cy="4429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3C893D9-0772-458C-85B6-045AA8F28E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70" y="3789811"/>
            <a:ext cx="1010626" cy="4429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6C18882-9C4E-4E9C-BB63-C4B69AA17F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750" y="4619760"/>
            <a:ext cx="1260163" cy="38054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7434371-4F3F-4F82-B6DA-5D4310A91D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543" y="4782056"/>
            <a:ext cx="1191540" cy="22458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BB04043-549D-4E96-8596-59F6CDF9C6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963" y="3858220"/>
            <a:ext cx="1035580" cy="3493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4B9FF4F-7DA6-434C-B020-54F81FB8C92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929" y="2700618"/>
            <a:ext cx="1650635" cy="7365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695461E-B815-49AA-A267-FEC67769AB8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84" y="2656871"/>
            <a:ext cx="1943489" cy="73657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EB3A810-2F3E-4FB9-9D61-811EBFCCFD5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47" y="2735671"/>
            <a:ext cx="1260162" cy="56795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D08A4BC-C652-4256-BD96-FEC92386C5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48" y="2692425"/>
            <a:ext cx="1260163" cy="736575"/>
          </a:xfrm>
          <a:prstGeom prst="rect">
            <a:avLst/>
          </a:prstGeom>
        </p:spPr>
      </p:pic>
      <p:pic>
        <p:nvPicPr>
          <p:cNvPr id="51" name="Picture 50" descr="C:\Install\My_work\ICESIT\images\logo_em.png">
            <a:extLst>
              <a:ext uri="{FF2B5EF4-FFF2-40B4-BE49-F238E27FC236}">
                <a16:creationId xmlns:a16="http://schemas.microsoft.com/office/drawing/2014/main" id="{DE394C1F-0CAC-421D-8F13-88ECB5BBE465}"/>
              </a:ext>
            </a:extLst>
          </p:cNvPr>
          <p:cNvPicPr/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32" y="5986456"/>
            <a:ext cx="1497965" cy="646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Picture 51" descr="C:\Install\My_work\ICESIT\images\kku.png">
            <a:extLst>
              <a:ext uri="{FF2B5EF4-FFF2-40B4-BE49-F238E27FC236}">
                <a16:creationId xmlns:a16="http://schemas.microsoft.com/office/drawing/2014/main" id="{E3BC461D-F3A6-4679-95C6-CA1AF1D188CF}"/>
              </a:ext>
            </a:extLst>
          </p:cNvPr>
          <p:cNvPicPr/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202" y="5956613"/>
            <a:ext cx="368300" cy="65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 descr="C:\Install\My_work\นามบัตร\gear-kku-color.png">
            <a:extLst>
              <a:ext uri="{FF2B5EF4-FFF2-40B4-BE49-F238E27FC236}">
                <a16:creationId xmlns:a16="http://schemas.microsoft.com/office/drawing/2014/main" id="{C33F809D-7FDB-43CF-BFAE-B004105C88DA}"/>
              </a:ext>
            </a:extLst>
          </p:cNvPr>
          <p:cNvPicPr/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183" y="5986456"/>
            <a:ext cx="65532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F23647F-D0F3-48FF-B096-EDD249F0A09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949" y="1255759"/>
            <a:ext cx="2221872" cy="120868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48F3EBC-83D0-43A3-9CF8-BF20EED08FE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91" y="1428861"/>
            <a:ext cx="1035581" cy="103558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C62D8E3-1946-41CD-A401-2CBBC24E4E1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339" y="1434027"/>
            <a:ext cx="1035580" cy="101440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6D6C653-9E1E-4869-8299-9BCDF972903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0" y="1461168"/>
            <a:ext cx="1382553" cy="103558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E26FCCB-8F93-48B7-9AD0-67D2610B697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194" y="1522771"/>
            <a:ext cx="2337755" cy="81237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7B8E6EF-563C-448E-B31F-7331AC232A09}"/>
              </a:ext>
            </a:extLst>
          </p:cNvPr>
          <p:cNvSpPr txBox="1"/>
          <p:nvPr/>
        </p:nvSpPr>
        <p:spPr>
          <a:xfrm>
            <a:off x="3139947" y="112824"/>
            <a:ext cx="2536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5311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98A8D-E9A2-4BCC-8D5F-9137F3FF3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98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433E99-6723-4502-BA3A-34424A6A5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28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027908-FA3D-4840-974F-1FDE66FDB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7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652A90-0E0C-4567-AEA9-864EB95D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5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3D775B-D8D5-4181-B8E9-D58A7BC06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917DBB-5292-43F8-A0DF-CA24AA542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8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571295-B8B0-46A7-8B8D-82DE74AF6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70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2</Words>
  <Application>Microsoft Office PowerPoint</Application>
  <PresentationFormat>On-screen Show (4:3)</PresentationFormat>
  <Paragraphs>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TH Sarabun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Hall AnoCoBiϵ</dc:creator>
  <cp:lastModifiedBy>Hall AnoCoBiϵ</cp:lastModifiedBy>
  <cp:revision>3</cp:revision>
  <dcterms:created xsi:type="dcterms:W3CDTF">2019-01-11T04:02:39Z</dcterms:created>
  <dcterms:modified xsi:type="dcterms:W3CDTF">2019-01-11T04:24:16Z</dcterms:modified>
</cp:coreProperties>
</file>